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3"/>
  </p:handoutMasterIdLst>
  <p:sldIdLst>
    <p:sldId id="274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2C"/>
    <a:srgbClr val="7B578B"/>
    <a:srgbClr val="6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3AFB-9C88-DF4E-A966-8BB56D45B6B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CEF2-80FA-8747-A3EB-54A5C8C8D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8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21 Health Sciences Logo 50%258White CS6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" y="246632"/>
            <a:ext cx="1800225" cy="406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393" y="1079318"/>
            <a:ext cx="3255819" cy="1737773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1" i="0">
                <a:solidFill>
                  <a:srgbClr val="7B578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733" y="3034833"/>
            <a:ext cx="5941392" cy="10968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6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5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B578B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010138"/>
            <a:ext cx="4531700" cy="1695938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Communications workshop: Cutting through the noise and sharing your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613" y="2375512"/>
            <a:ext cx="571671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Claire Packer and Caroline Durbin from the University of Birmingham’s communications team talked through how researchers can make their voices heard without waiting to have a research </a:t>
            </a:r>
            <a:r>
              <a:rPr lang="en-US"/>
              <a:t>paper published.</a:t>
            </a:r>
            <a:endParaRPr lang="en-US" dirty="0"/>
          </a:p>
          <a:p>
            <a:r>
              <a:rPr lang="en-US" dirty="0"/>
              <a:t>The workshop focused on four channels in particular – social media, opinion pieces, events, and videos.</a:t>
            </a:r>
          </a:p>
          <a:p>
            <a:r>
              <a:rPr lang="en-US" dirty="0"/>
              <a:t>Margarita Espino Barros from </a:t>
            </a:r>
            <a:r>
              <a:rPr lang="en-US" dirty="0" err="1"/>
              <a:t>Tecnológico</a:t>
            </a:r>
            <a:r>
              <a:rPr lang="en-US" dirty="0"/>
              <a:t> de Monterrey discussed how the </a:t>
            </a:r>
            <a:r>
              <a:rPr lang="en-GB" dirty="0"/>
              <a:t>School of Medicine and Health Sciences adapted their communications during the COVID-19 pandemic.</a:t>
            </a:r>
          </a:p>
          <a:p>
            <a:r>
              <a:rPr lang="en-US" dirty="0"/>
              <a:t>One example shared was how a f</a:t>
            </a:r>
            <a:r>
              <a:rPr lang="en-GB" dirty="0" err="1"/>
              <a:t>ree</a:t>
            </a:r>
            <a:r>
              <a:rPr lang="en-GB" dirty="0"/>
              <a:t> virtual psychological counselling clinic was set up, giving students the opportunity continue with the development of clinical skills.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57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6956</TotalTime>
  <Words>113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3</vt:lpstr>
      <vt:lpstr>Facet</vt:lpstr>
      <vt:lpstr>Communications workshop: Cutting through the noise and sharing your voice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Corrina Greenwood</dc:creator>
  <cp:lastModifiedBy>Claire Packer (MDS - Marketing and Communications)</cp:lastModifiedBy>
  <cp:revision>117</cp:revision>
  <cp:lastPrinted>2018-04-25T09:00:09Z</cp:lastPrinted>
  <dcterms:created xsi:type="dcterms:W3CDTF">2018-04-19T13:06:20Z</dcterms:created>
  <dcterms:modified xsi:type="dcterms:W3CDTF">2021-09-13T14:37:22Z</dcterms:modified>
</cp:coreProperties>
</file>