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3"/>
  </p:handoutMasterIdLst>
  <p:sldIdLst>
    <p:sldId id="274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2C"/>
    <a:srgbClr val="7B578B"/>
    <a:srgbClr val="6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3AFB-9C88-DF4E-A966-8BB56D45B6BF}" type="datetimeFigureOut">
              <a:rPr lang="en-US" smtClean="0"/>
              <a:t>9/13/21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CEF2-80FA-8747-A3EB-54A5C8C8D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8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21 Health Sciences Logo 50%258White CS6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" y="246632"/>
            <a:ext cx="1800225" cy="406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393" y="1079318"/>
            <a:ext cx="3255819" cy="1737773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000" b="1" i="0">
                <a:solidFill>
                  <a:srgbClr val="7B578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733" y="3034833"/>
            <a:ext cx="5941392" cy="10968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6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8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2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6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8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0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6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9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85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2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485" y="1010138"/>
            <a:ext cx="2921590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5614" y="2375512"/>
            <a:ext cx="52265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D273-853A-4DAC-A5A1-334A88A14FDF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06A34-CD21-45F0-94DC-4974B632D6B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0" name="Picture 29" descr="U21 Health Sciences Logo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" y="256863"/>
            <a:ext cx="1774825" cy="3841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7B578B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327" y="1010139"/>
            <a:ext cx="3105041" cy="1695938"/>
          </a:xfrm>
        </p:spPr>
        <p:txBody>
          <a:bodyPr/>
          <a:lstStyle/>
          <a:p>
            <a:r>
              <a:rPr lang="en-US" dirty="0"/>
              <a:t>International Development Group</a:t>
            </a:r>
            <a:br>
              <a:rPr lang="en-US" dirty="0"/>
            </a:br>
            <a:r>
              <a:rPr lang="en-US" dirty="0"/>
              <a:t>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368" y="1010139"/>
            <a:ext cx="7483042" cy="398975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1" dirty="0"/>
              <a:t>Challenges around supporting international students during the pandemic, and ideas for post-pandemic support including ongoing online opportunities</a:t>
            </a:r>
          </a:p>
          <a:p>
            <a:pPr marL="0" indent="0" algn="ctr">
              <a:buNone/>
            </a:pPr>
            <a:endParaRPr lang="en-IE" i="1" dirty="0"/>
          </a:p>
          <a:p>
            <a:pPr>
              <a:buFont typeface="Wingdings" pitchFamily="2" charset="2"/>
              <a:buChar char="q"/>
            </a:pPr>
            <a:r>
              <a:rPr lang="en-US" sz="1200" dirty="0"/>
              <a:t>Series of five-minute presentations from U21 HSG member universities on the above topic followed by Q&amp;A</a:t>
            </a:r>
          </a:p>
          <a:p>
            <a:pPr lvl="1">
              <a:buFont typeface="Wingdings" pitchFamily="2" charset="2"/>
              <a:buChar char="v"/>
            </a:pPr>
            <a:r>
              <a:rPr lang="en-US" sz="1200" dirty="0"/>
              <a:t>Irene Hui, </a:t>
            </a:r>
            <a:r>
              <a:rPr lang="en-IE" sz="1200" dirty="0"/>
              <a:t>Senior International Liaison Office</a:t>
            </a:r>
            <a:r>
              <a:rPr lang="en-US" sz="1200" dirty="0"/>
              <a:t>, Faculty of Medicine, The University of Queensland </a:t>
            </a:r>
          </a:p>
          <a:p>
            <a:pPr lvl="1">
              <a:buFont typeface="Wingdings" pitchFamily="2" charset="2"/>
              <a:buChar char="v"/>
            </a:pPr>
            <a:r>
              <a:rPr lang="en-US" sz="1200" dirty="0"/>
              <a:t>Dr Rodrigo Figueroa, Director of International Affairs Pontificia Universidad Catolica de Chile </a:t>
            </a:r>
          </a:p>
          <a:p>
            <a:pPr lvl="1">
              <a:buFont typeface="Wingdings" pitchFamily="2" charset="2"/>
              <a:buChar char="v"/>
            </a:pPr>
            <a:r>
              <a:rPr lang="en-US" sz="1200" dirty="0"/>
              <a:t>Inga Ackermann Global Community Coordinator, The University of Edinburgh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Discussion on how Universities across the network prepare for 2021/22 academic year and outline of supports available for international students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Overview of opportunities available for students across the U21 HSG network during pandemic in 2020/21 – online opportunities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/>
              <a:t>Ideas for ongoing online and face to face opportunities for students within U21HSG IDG Group</a:t>
            </a:r>
          </a:p>
          <a:p>
            <a:pPr>
              <a:buFont typeface="Wingdings" pitchFamily="2" charset="2"/>
              <a:buChar char="q"/>
            </a:pP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1131CB-111F-F24A-B7E8-D2FDA365B891}"/>
              </a:ext>
            </a:extLst>
          </p:cNvPr>
          <p:cNvSpPr txBox="1">
            <a:spLocks/>
          </p:cNvSpPr>
          <p:nvPr/>
        </p:nvSpPr>
        <p:spPr>
          <a:xfrm>
            <a:off x="886523" y="3185915"/>
            <a:ext cx="3606845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rgbClr val="7B578B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u="sng" dirty="0"/>
              <a:t>Monday, 13</a:t>
            </a:r>
            <a:r>
              <a:rPr lang="en-US" sz="1600" u="sng" baseline="30000" dirty="0"/>
              <a:t>th</a:t>
            </a:r>
            <a:r>
              <a:rPr lang="en-US" sz="1600" u="sng" dirty="0"/>
              <a:t> of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8323570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6992</TotalTime>
  <Words>139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Wingdings 3</vt:lpstr>
      <vt:lpstr>Facet</vt:lpstr>
      <vt:lpstr>International Development Group Meeting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Corrina Greenwood</dc:creator>
  <cp:lastModifiedBy>Margaret Tiuchta</cp:lastModifiedBy>
  <cp:revision>121</cp:revision>
  <cp:lastPrinted>2018-04-25T09:00:09Z</cp:lastPrinted>
  <dcterms:created xsi:type="dcterms:W3CDTF">2018-04-19T13:06:20Z</dcterms:created>
  <dcterms:modified xsi:type="dcterms:W3CDTF">2021-09-13T20:40:33Z</dcterms:modified>
</cp:coreProperties>
</file>