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iona O'Sullivan" userId="fd34b047-0f6d-41ea-9600-28ad88b11878" providerId="ADAL" clId="{72527826-7299-47CE-80ED-43153578D6FA}"/>
    <pc:docChg chg="modSld">
      <pc:chgData name="Cliona O'Sullivan" userId="fd34b047-0f6d-41ea-9600-28ad88b11878" providerId="ADAL" clId="{72527826-7299-47CE-80ED-43153578D6FA}" dt="2021-09-15T11:41:19.945" v="35" actId="20577"/>
      <pc:docMkLst>
        <pc:docMk/>
      </pc:docMkLst>
      <pc:sldChg chg="modSp mod">
        <pc:chgData name="Cliona O'Sullivan" userId="fd34b047-0f6d-41ea-9600-28ad88b11878" providerId="ADAL" clId="{72527826-7299-47CE-80ED-43153578D6FA}" dt="2021-09-15T11:41:19.945" v="35" actId="20577"/>
        <pc:sldMkLst>
          <pc:docMk/>
          <pc:sldMk cId="0" sldId="258"/>
        </pc:sldMkLst>
        <pc:spChg chg="mod">
          <ac:chgData name="Cliona O'Sullivan" userId="fd34b047-0f6d-41ea-9600-28ad88b11878" providerId="ADAL" clId="{72527826-7299-47CE-80ED-43153578D6FA}" dt="2021-09-15T11:41:19.945" v="35" actId="20577"/>
          <ac:spMkLst>
            <pc:docMk/>
            <pc:sldMk cId="0" sldId="258"/>
            <ac:spMk id="16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0" y="5929931"/>
            <a:ext cx="10985502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Autor y fecha</a:t>
            </a:r>
          </a:p>
        </p:txBody>
      </p:sp>
      <p:sp>
        <p:nvSpPr>
          <p:cNvPr id="12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603248" y="1287496"/>
            <a:ext cx="10985502" cy="2324101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Título de presentación</a:t>
            </a:r>
          </a:p>
        </p:txBody>
      </p:sp>
      <p:sp>
        <p:nvSpPr>
          <p:cNvPr id="13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1" y="3611595"/>
            <a:ext cx="10985501" cy="952501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2286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4572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6858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9144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5244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cl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03250" y="2460422"/>
            <a:ext cx="10985500" cy="193715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22860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68580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549361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Hech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603250" y="537964"/>
            <a:ext cx="10985500" cy="3620792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1pPr>
            <a:lvl2pPr marL="0" indent="22860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2pPr>
            <a:lvl3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3pPr>
            <a:lvl4pPr marL="0" indent="68580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4pPr>
            <a:lvl5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Información del hech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4131090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Información del hecho</a:t>
            </a:r>
          </a:p>
        </p:txBody>
      </p:sp>
      <p:sp>
        <p:nvSpPr>
          <p:cNvPr id="10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27077689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5012" y="5337727"/>
            <a:ext cx="10100026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Atribución</a:t>
            </a:r>
          </a:p>
        </p:txBody>
      </p:sp>
      <p:sp>
        <p:nvSpPr>
          <p:cNvPr id="116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876962" y="2469930"/>
            <a:ext cx="10438077" cy="1918140"/>
          </a:xfrm>
          <a:prstGeom prst="rect">
            <a:avLst/>
          </a:prstGeom>
        </p:spPr>
        <p:txBody>
          <a:bodyPr/>
          <a:lstStyle>
            <a:lvl1pPr marL="319462" indent="-2349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319462" indent="-63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319462" indent="2222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319462" indent="4508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319462" indent="6794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89897604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n"/>
          <p:cNvSpPr>
            <a:spLocks noGrp="1"/>
          </p:cNvSpPr>
          <p:nvPr>
            <p:ph type="pic" sz="quarter" idx="21"/>
          </p:nvPr>
        </p:nvSpPr>
        <p:spPr>
          <a:xfrm>
            <a:off x="7880350" y="508000"/>
            <a:ext cx="3719550" cy="297483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n"/>
          <p:cNvSpPr>
            <a:spLocks noGrp="1"/>
          </p:cNvSpPr>
          <p:nvPr>
            <p:ph type="pic" sz="half" idx="22"/>
          </p:nvPr>
        </p:nvSpPr>
        <p:spPr>
          <a:xfrm>
            <a:off x="6750050" y="1989138"/>
            <a:ext cx="5219700" cy="607509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n"/>
          <p:cNvSpPr>
            <a:spLocks noGrp="1"/>
          </p:cNvSpPr>
          <p:nvPr>
            <p:ph type="pic" idx="23"/>
          </p:nvPr>
        </p:nvSpPr>
        <p:spPr>
          <a:xfrm>
            <a:off x="-69850" y="247650"/>
            <a:ext cx="8305800" cy="622935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05433186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n"/>
          <p:cNvSpPr>
            <a:spLocks noGrp="1"/>
          </p:cNvSpPr>
          <p:nvPr>
            <p:ph type="pic" idx="21"/>
          </p:nvPr>
        </p:nvSpPr>
        <p:spPr>
          <a:xfrm>
            <a:off x="-666750" y="-2762250"/>
            <a:ext cx="13525500" cy="10820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1555762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712188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577850" y="-647700"/>
            <a:ext cx="13373100" cy="800946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603250" y="3562350"/>
            <a:ext cx="10985500" cy="2324100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Título de presentación</a:t>
            </a:r>
          </a:p>
        </p:txBody>
      </p:sp>
      <p:sp>
        <p:nvSpPr>
          <p:cNvPr id="23" name="Autor y fech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603845" y="553069"/>
            <a:ext cx="10984311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Autor y fecha</a:t>
            </a:r>
          </a:p>
        </p:txBody>
      </p:sp>
      <p:sp>
        <p:nvSpPr>
          <p:cNvPr id="24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5804955"/>
            <a:ext cx="10985500" cy="558476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2286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4572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6858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9144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0443419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foto alternati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5486400" y="-101600"/>
            <a:ext cx="6072419" cy="706755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603250" y="635000"/>
            <a:ext cx="4889500" cy="2941137"/>
          </a:xfrm>
          <a:prstGeom prst="rect">
            <a:avLst/>
          </a:prstGeom>
        </p:spPr>
        <p:txBody>
          <a:bodyPr anchor="b"/>
          <a:lstStyle/>
          <a:p>
            <a:r>
              <a:t>Título de diapositiva</a:t>
            </a:r>
          </a:p>
        </p:txBody>
      </p:sp>
      <p:sp>
        <p:nvSpPr>
          <p:cNvPr id="34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3530288"/>
            <a:ext cx="4889500" cy="2692712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2286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4572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6858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9144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Subtítulo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000750" y="6488825"/>
            <a:ext cx="243656" cy="24109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2493045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43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86481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Subtítulo de diapositiva</a:t>
            </a:r>
          </a:p>
        </p:txBody>
      </p:sp>
      <p:sp>
        <p:nvSpPr>
          <p:cNvPr id="44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7051428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640688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86481"/>
            <a:ext cx="4889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Subtítulo de diapositiva</a:t>
            </a:r>
          </a:p>
        </p:txBody>
      </p:sp>
      <p:sp>
        <p:nvSpPr>
          <p:cNvPr id="61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03250" y="2124252"/>
            <a:ext cx="4889500" cy="4128315"/>
          </a:xfrm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6096000" y="-203633"/>
            <a:ext cx="5458437" cy="727791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603250" y="539750"/>
            <a:ext cx="4889500" cy="717550"/>
          </a:xfrm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6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0440071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603248" y="2266950"/>
            <a:ext cx="10985502" cy="2324100"/>
          </a:xfrm>
          <a:prstGeom prst="rect">
            <a:avLst/>
          </a:prstGeom>
        </p:spPr>
        <p:txBody>
          <a:bodyPr anchor="ctr"/>
          <a:lstStyle>
            <a:lvl1pPr>
              <a:defRPr sz="5800" b="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Título de sección</a:t>
            </a:r>
          </a:p>
        </p:txBody>
      </p:sp>
      <p:sp>
        <p:nvSpPr>
          <p:cNvPr id="7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000750" y="6488825"/>
            <a:ext cx="243656" cy="24109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235952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603250" y="539750"/>
            <a:ext cx="10985500" cy="717475"/>
          </a:xfrm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80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86481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Subtítulo de diapositiva</a:t>
            </a:r>
          </a:p>
        </p:txBody>
      </p:sp>
      <p:sp>
        <p:nvSpPr>
          <p:cNvPr id="8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541498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603250" y="539750"/>
            <a:ext cx="10985500" cy="717550"/>
          </a:xfrm>
          <a:prstGeom prst="rect">
            <a:avLst/>
          </a:prstGeom>
        </p:spPr>
        <p:txBody>
          <a:bodyPr/>
          <a:lstStyle/>
          <a:p>
            <a:r>
              <a:t>Título de agenda</a:t>
            </a:r>
          </a:p>
        </p:txBody>
      </p:sp>
      <p:sp>
        <p:nvSpPr>
          <p:cNvPr id="89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86481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Subtítulo de agenda</a:t>
            </a:r>
          </a:p>
        </p:txBody>
      </p:sp>
      <p:sp>
        <p:nvSpPr>
          <p:cNvPr id="90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1pPr>
            <a:lvl2pPr marL="0" indent="22860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2pPr>
            <a:lvl3pPr marL="0" indent="45720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3pPr>
            <a:lvl4pPr marL="0" indent="68580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4pPr>
            <a:lvl5pPr marL="0" indent="91440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79574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603250" y="539750"/>
            <a:ext cx="10985500" cy="7165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603250" y="2124252"/>
            <a:ext cx="10985500" cy="4128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000750" y="6486708"/>
            <a:ext cx="243656" cy="24109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292100">
              <a:defRPr sz="9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788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med"/>
  <p:txStyles>
    <p:titleStyle>
      <a:lvl1pPr marL="0" marR="0" indent="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3048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6096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9144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2192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15240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18288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21336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24384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27432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U21-1.png" descr="U21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Título de diapositiva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Report of the U21 UN SDG Initiative</a:t>
            </a:r>
            <a:endParaRPr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65" name="Subtítulo de diapositiva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200" dirty="0"/>
              <a:t>Dr Cliona O’Sullivan, co-chair, University College Dublin</a:t>
            </a:r>
            <a:r>
              <a:rPr lang="en-US" sz="2200"/>
              <a:t>, Ireland</a:t>
            </a:r>
            <a:endParaRPr sz="2200" dirty="0"/>
          </a:p>
        </p:txBody>
      </p:sp>
      <p:sp>
        <p:nvSpPr>
          <p:cNvPr id="166" name="Texto en viñeta de diapositiva"/>
          <p:cNvSpPr txBox="1">
            <a:spLocks noGrp="1"/>
          </p:cNvSpPr>
          <p:nvPr>
            <p:ph type="body" idx="1"/>
          </p:nvPr>
        </p:nvSpPr>
        <p:spPr>
          <a:xfrm>
            <a:off x="603250" y="1653872"/>
            <a:ext cx="11312525" cy="4598387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3800" b="1" dirty="0">
                <a:latin typeface="Calibri" panose="020F0502020204030204" pitchFamily="34" charset="0"/>
                <a:cs typeface="Calibri" panose="020F0502020204030204" pitchFamily="34" charset="0"/>
              </a:rPr>
              <a:t>Key activities 2020/2022:</a:t>
            </a:r>
          </a:p>
          <a:p>
            <a:r>
              <a:rPr lang="en-US" sz="375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 SDG Awareness Week</a:t>
            </a:r>
            <a:r>
              <a:rPr lang="en-US" sz="375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3750" dirty="0">
                <a:latin typeface="Calibri" panose="020F0502020204030204" pitchFamily="34" charset="0"/>
                <a:cs typeface="Calibri" panose="020F0502020204030204" pitchFamily="34" charset="0"/>
              </a:rPr>
              <a:t> March 2021 – 5 Universities, 14 speakers, 3 events daily across 4 time zones, SDG Infographics</a:t>
            </a:r>
          </a:p>
          <a:p>
            <a:r>
              <a:rPr lang="en-US" sz="375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Global Learning Partnership</a:t>
            </a:r>
            <a:r>
              <a:rPr lang="en-US" sz="375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US" sz="37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Summer</a:t>
            </a:r>
            <a:r>
              <a:rPr lang="en-US" sz="375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750" dirty="0">
                <a:latin typeface="Calibri" panose="020F0502020204030204" pitchFamily="34" charset="0"/>
                <a:cs typeface="Calibri" panose="020F0502020204030204" pitchFamily="34" charset="0"/>
              </a:rPr>
              <a:t>2021- Online </a:t>
            </a:r>
            <a:r>
              <a:rPr lang="en-US" sz="3750" dirty="0" err="1">
                <a:latin typeface="Calibri" panose="020F0502020204030204" pitchFamily="34" charset="0"/>
                <a:cs typeface="Calibri" panose="020F0502020204030204" pitchFamily="34" charset="0"/>
              </a:rPr>
              <a:t>programme</a:t>
            </a:r>
            <a:r>
              <a:rPr lang="en-US" sz="3750" dirty="0">
                <a:latin typeface="Calibri" panose="020F0502020204030204" pitchFamily="34" charset="0"/>
                <a:cs typeface="Calibri" panose="020F0502020204030204" pitchFamily="34" charset="0"/>
              </a:rPr>
              <a:t> in partnership with Kathmandu University, Nepal. Students from 8 U21 Universities, 8 different health disciplines supported by project mentors from U21 network </a:t>
            </a:r>
          </a:p>
          <a:p>
            <a:r>
              <a:rPr lang="en-US" sz="375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SDG case studies</a:t>
            </a:r>
            <a:r>
              <a:rPr lang="en-US" sz="375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37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case study </a:t>
            </a:r>
            <a:r>
              <a:rPr lang="en-US" sz="3750" dirty="0">
                <a:latin typeface="Calibri" panose="020F0502020204030204" pitchFamily="34" charset="0"/>
                <a:cs typeface="Calibri" panose="020F0502020204030204" pitchFamily="34" charset="0"/>
              </a:rPr>
              <a:t>published on Gender Based Violence, all available online</a:t>
            </a:r>
          </a:p>
          <a:p>
            <a:r>
              <a:rPr lang="en-US" sz="375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Articles and publications</a:t>
            </a:r>
            <a:r>
              <a:rPr lang="en-US" sz="375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US" sz="3750" b="1" i="1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‘ T</a:t>
            </a:r>
            <a:r>
              <a:rPr lang="en-US" sz="3750" b="1" i="1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</a:rPr>
              <a:t>he role of university education in driving equality and sustainability’ , </a:t>
            </a:r>
            <a:r>
              <a:rPr lang="en-US" sz="375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</a:rPr>
              <a:t>Article published in September 2021. Authors (academics and students) from 7 U21 universities, across four continents.  </a:t>
            </a:r>
            <a:endParaRPr lang="en-US" sz="3750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75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Annual Forum</a:t>
            </a:r>
            <a:r>
              <a:rPr lang="en-US" sz="375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375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</a:t>
            </a:r>
            <a:r>
              <a:rPr lang="en-US" sz="3750" baseline="300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375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September 2021</a:t>
            </a:r>
          </a:p>
          <a:p>
            <a:pPr lvl="1"/>
            <a:r>
              <a:rPr 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Keynote: ‘</a:t>
            </a:r>
            <a:r>
              <a:rPr lang="en-IE" sz="38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Global Vaccine Inequity- Impact on SDGs’.  </a:t>
            </a:r>
            <a:r>
              <a:rPr lang="en-IE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Professor </a:t>
            </a:r>
            <a:r>
              <a:rPr lang="en-IE" sz="3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Refilwe</a:t>
            </a:r>
            <a:r>
              <a:rPr lang="en-IE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E" sz="3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Mafuya-Phaswana</a:t>
            </a:r>
            <a:r>
              <a:rPr lang="en-IE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University of Johannesburg &amp; Professor Manuel Perez, Tec de </a:t>
            </a:r>
            <a:r>
              <a:rPr lang="en-IE" sz="3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Monterray</a:t>
            </a:r>
            <a:endParaRPr lang="en-IE" sz="3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3800" dirty="0">
                <a:latin typeface="Calibri" panose="020F0502020204030204" pitchFamily="34" charset="0"/>
                <a:cs typeface="Calibri" panose="020F0502020204030204" pitchFamily="34" charset="0"/>
              </a:rPr>
              <a:t>Student led session- </a:t>
            </a:r>
            <a:r>
              <a:rPr lang="en-US" sz="3800" b="1" i="1" dirty="0">
                <a:latin typeface="Calibri" panose="020F0502020204030204" pitchFamily="34" charset="0"/>
                <a:cs typeface="Calibri" panose="020F0502020204030204" pitchFamily="34" charset="0"/>
              </a:rPr>
              <a:t>‘Students as advocates for the SDGs’</a:t>
            </a:r>
          </a:p>
          <a:p>
            <a:pPr lvl="1"/>
            <a:r>
              <a:rPr lang="en-IE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Members session- </a:t>
            </a:r>
            <a:r>
              <a:rPr lang="en-IE" sz="38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‘The impact of the COVID 19 pandemic on how we teach and facilitate learning about the SDGs’</a:t>
            </a:r>
            <a:endParaRPr lang="en-US" sz="38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endParaRPr lang="en-US" sz="1800" dirty="0"/>
          </a:p>
          <a:p>
            <a:pPr lvl="1"/>
            <a:endParaRPr lang="en-US" sz="1800" dirty="0"/>
          </a:p>
          <a:p>
            <a:endParaRPr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BFE4E9-86C9-4B81-A29B-A90D1B0BA5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9130" y="-36032"/>
            <a:ext cx="2114758" cy="211475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 Neue</vt:lpstr>
      <vt:lpstr>Helvetica Neue Medium</vt:lpstr>
      <vt:lpstr>21_BasicWhite</vt:lpstr>
      <vt:lpstr>Report of the U21 UN SDG Initiative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of the U21 UN SDG Initiative</dc:title>
  <dc:creator>Cliona O'Sullivan</dc:creator>
  <cp:lastModifiedBy>Cliona O'Sullivan</cp:lastModifiedBy>
  <cp:revision>1</cp:revision>
  <dcterms:created xsi:type="dcterms:W3CDTF">2021-09-15T11:37:37Z</dcterms:created>
  <dcterms:modified xsi:type="dcterms:W3CDTF">2021-09-15T11:41:22Z</dcterms:modified>
</cp:coreProperties>
</file>